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63"/>
  </p:normalViewPr>
  <p:slideViewPr>
    <p:cSldViewPr snapToGrid="0" snapToObjects="1">
      <p:cViewPr varScale="1">
        <p:scale>
          <a:sx n="59" d="100"/>
          <a:sy n="59" d="100"/>
        </p:scale>
        <p:origin x="-96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9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4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5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4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9B499-2F8F-C34F-8D45-04C0355A2A93}" type="datetimeFigureOut">
              <a:rPr lang="en-US" smtClean="0"/>
              <a:t>29/05/2017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6A2F-1D1D-3B4B-930C-DE005A8DC6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odyssime.com/wp-content/uploads/2015/09/apple_heart_health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47"/>
            <a:ext cx="1938421" cy="19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125130" y="468396"/>
            <a:ext cx="49097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000" dirty="0" smtClean="0">
                <a:latin typeface="Gotham Rounded Light" pitchFamily="50" charset="0"/>
              </a:rPr>
              <a:t>31/05/2017</a:t>
            </a:r>
            <a:br>
              <a:rPr lang="fr-BE" sz="2000" dirty="0" smtClean="0">
                <a:latin typeface="Gotham Rounded Light" pitchFamily="50" charset="0"/>
              </a:rPr>
            </a:br>
            <a:endParaRPr lang="fr-BE" sz="2000" dirty="0" smtClean="0">
              <a:latin typeface="Gotham Rounded Light" pitchFamily="50" charset="0"/>
            </a:endParaRPr>
          </a:p>
          <a:p>
            <a:r>
              <a:rPr lang="fr-BE" sz="2000" b="1" dirty="0" smtClean="0">
                <a:latin typeface="Gotham Rounded Light" pitchFamily="50" charset="0"/>
              </a:rPr>
              <a:t>Journée mondiale sans tabac</a:t>
            </a:r>
            <a:r>
              <a:rPr lang="fr-BE" sz="2000" dirty="0" smtClean="0">
                <a:latin typeface="Gotham Rounded Light" pitchFamily="50" charset="0"/>
              </a:rPr>
              <a:t/>
            </a:r>
            <a:br>
              <a:rPr lang="fr-BE" sz="2000" dirty="0" smtClean="0">
                <a:latin typeface="Gotham Rounded Light" pitchFamily="50" charset="0"/>
              </a:rPr>
            </a:br>
            <a:r>
              <a:rPr lang="fr-BE" sz="2000" b="1" i="1" dirty="0" smtClean="0">
                <a:latin typeface="Gotham Rounded Light" pitchFamily="50" charset="0"/>
              </a:rPr>
              <a:t>Une cigarette contre une pomme</a:t>
            </a:r>
            <a:r>
              <a:rPr lang="fr-BE" sz="2000" i="1" dirty="0" smtClean="0">
                <a:latin typeface="Gotham Rounded Light" pitchFamily="50" charset="0"/>
              </a:rPr>
              <a:t> </a:t>
            </a:r>
          </a:p>
          <a:p>
            <a:endParaRPr lang="fr-BE" sz="2000" i="1" dirty="0" smtClean="0">
              <a:latin typeface="Gotham Rounded Light" pitchFamily="50" charset="0"/>
            </a:endParaRPr>
          </a:p>
          <a:p>
            <a:r>
              <a:rPr lang="nl-BE" sz="2000" dirty="0" err="1">
                <a:latin typeface="Gotham Rounded Light" pitchFamily="50" charset="0"/>
              </a:rPr>
              <a:t>Werelddag</a:t>
            </a:r>
            <a:r>
              <a:rPr lang="nl-BE" sz="2000" dirty="0">
                <a:latin typeface="Gotham Rounded Light" pitchFamily="50" charset="0"/>
              </a:rPr>
              <a:t> zonder Tabak</a:t>
            </a:r>
          </a:p>
          <a:p>
            <a:r>
              <a:rPr lang="fr-BE" sz="2000" i="1" dirty="0" err="1" smtClean="0">
                <a:latin typeface="Gotham Rounded Light" pitchFamily="50" charset="0"/>
              </a:rPr>
              <a:t>Een</a:t>
            </a:r>
            <a:r>
              <a:rPr lang="fr-BE" sz="2000" i="1" dirty="0" smtClean="0">
                <a:latin typeface="Gotham Rounded Light" pitchFamily="50" charset="0"/>
              </a:rPr>
              <a:t> </a:t>
            </a:r>
            <a:r>
              <a:rPr lang="fr-BE" sz="2000" i="1" dirty="0" smtClean="0">
                <a:latin typeface="Gotham Rounded Light" pitchFamily="50" charset="0"/>
              </a:rPr>
              <a:t>appel </a:t>
            </a:r>
            <a:r>
              <a:rPr lang="fr-BE" sz="2000" i="1" dirty="0" err="1" smtClean="0">
                <a:latin typeface="Gotham Rounded Light" pitchFamily="50" charset="0"/>
              </a:rPr>
              <a:t>tegen</a:t>
            </a:r>
            <a:r>
              <a:rPr lang="fr-BE" sz="2000" i="1" dirty="0" smtClean="0">
                <a:latin typeface="Gotham Rounded Light" pitchFamily="50" charset="0"/>
              </a:rPr>
              <a:t> </a:t>
            </a:r>
            <a:r>
              <a:rPr lang="fr-BE" sz="2000" i="1" dirty="0" err="1" smtClean="0">
                <a:latin typeface="Gotham Rounded Light" pitchFamily="50" charset="0"/>
              </a:rPr>
              <a:t>een</a:t>
            </a:r>
            <a:r>
              <a:rPr lang="fr-BE" sz="2000" i="1" dirty="0" smtClean="0">
                <a:latin typeface="Gotham Rounded Light" pitchFamily="50" charset="0"/>
              </a:rPr>
              <a:t> </a:t>
            </a:r>
            <a:r>
              <a:rPr lang="fr-BE" sz="2000" i="1" dirty="0" err="1" smtClean="0">
                <a:latin typeface="Gotham Rounded Light" pitchFamily="50" charset="0"/>
              </a:rPr>
              <a:t>cigaret</a:t>
            </a:r>
            <a:endParaRPr lang="fr-BE" sz="2000" i="1" dirty="0">
              <a:latin typeface="Gotham Rounded Light" pitchFamily="50" charset="0"/>
            </a:endParaRPr>
          </a:p>
        </p:txBody>
      </p:sp>
      <p:pic>
        <p:nvPicPr>
          <p:cNvPr id="1026" name="Picture 2" descr="N:\HUDERF\Communication\001 Charte graphique\logos\Logos à diffuser\HUDERF LOGO_rvb_3_ww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9241" r="4975" b="20260"/>
          <a:stretch/>
        </p:blipFill>
        <p:spPr bwMode="auto">
          <a:xfrm>
            <a:off x="8676105" y="307439"/>
            <a:ext cx="2830019" cy="10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7647136" y="307438"/>
            <a:ext cx="0" cy="195277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105" y="1335475"/>
            <a:ext cx="3408946" cy="924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2493667"/>
            <a:ext cx="1062789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/>
              <a:t>Conscients des effets néfastes du tabagisme sur la santé et l’environnement et mesurant la difficulté pour les fumeurs motivés à parvenir à un sevrage durable et confortable, </a:t>
            </a:r>
            <a:r>
              <a:rPr lang="fr-BE" b="1" dirty="0"/>
              <a:t>le CHU Brugmann </a:t>
            </a:r>
            <a:r>
              <a:rPr lang="fr-BE" dirty="0"/>
              <a:t>et l’</a:t>
            </a:r>
            <a:r>
              <a:rPr lang="fr-BE" b="1" dirty="0"/>
              <a:t>Hôpital Universitaire des Enfants Reine </a:t>
            </a:r>
            <a:r>
              <a:rPr lang="fr-BE" b="1" dirty="0" smtClean="0"/>
              <a:t>Fabiola (HUDERF)</a:t>
            </a:r>
            <a:r>
              <a:rPr lang="fr-BE" dirty="0" smtClean="0"/>
              <a:t>, </a:t>
            </a:r>
            <a:r>
              <a:rPr lang="fr-BE" dirty="0"/>
              <a:t>membres du Réseau Européen Hôpital Sans Tabac organisent pour </a:t>
            </a:r>
            <a:r>
              <a:rPr lang="fr-BE" b="1" dirty="0"/>
              <a:t>la dixième année consécutive </a:t>
            </a:r>
            <a:r>
              <a:rPr lang="fr-BE" dirty="0"/>
              <a:t>une journée de sensibilisation </a:t>
            </a:r>
            <a:r>
              <a:rPr lang="fr-BE" b="1" dirty="0"/>
              <a:t>pour le grand public et les professionnels de la santé</a:t>
            </a:r>
            <a:r>
              <a:rPr lang="fr-BE" dirty="0"/>
              <a:t> au cours de laquelle diverses activités sont prévues : </a:t>
            </a:r>
          </a:p>
          <a:p>
            <a:pPr algn="just"/>
            <a:r>
              <a:rPr lang="fr-BE" dirty="0"/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fr-BE" dirty="0"/>
              <a:t>En psychiatrie (matin) : stand de sensibilisation et distribution de pommes (Dr Lustygier)</a:t>
            </a:r>
          </a:p>
          <a:p>
            <a:pPr marL="285750" indent="-285750" algn="just">
              <a:buFont typeface="Arial"/>
              <a:buChar char="•"/>
            </a:pPr>
            <a:r>
              <a:rPr lang="fr-BE" dirty="0"/>
              <a:t>A l’HUDERF (matin et à 15 h</a:t>
            </a:r>
            <a:r>
              <a:rPr lang="fr-BE" dirty="0" smtClean="0"/>
              <a:t>) : </a:t>
            </a:r>
            <a:r>
              <a:rPr lang="fr-BE" dirty="0"/>
              <a:t>stand de </a:t>
            </a:r>
            <a:r>
              <a:rPr lang="fr-BE" dirty="0" smtClean="0"/>
              <a:t>sensibilisation, </a:t>
            </a:r>
            <a:r>
              <a:rPr lang="fr-BE" dirty="0"/>
              <a:t>distribution de </a:t>
            </a:r>
            <a:r>
              <a:rPr lang="fr-BE" dirty="0" smtClean="0"/>
              <a:t>pommes et </a:t>
            </a:r>
            <a:r>
              <a:rPr lang="fr-BE" dirty="0"/>
              <a:t>mesures du CO </a:t>
            </a:r>
            <a:r>
              <a:rPr lang="fr-BE" dirty="0" smtClean="0"/>
              <a:t>expiré (</a:t>
            </a:r>
            <a:r>
              <a:rPr lang="fr-BE" dirty="0"/>
              <a:t>Dr Hanssens, Dr Conesa et Mme Burny)</a:t>
            </a:r>
          </a:p>
          <a:p>
            <a:pPr marL="285750" indent="-285750" algn="just">
              <a:buFont typeface="Arial"/>
              <a:buChar char="•"/>
            </a:pPr>
            <a:r>
              <a:rPr lang="fr-BE" dirty="0" smtClean="0"/>
              <a:t>Sur le site </a:t>
            </a:r>
            <a:r>
              <a:rPr lang="fr-BE" dirty="0"/>
              <a:t>Horta </a:t>
            </a:r>
            <a:r>
              <a:rPr lang="fr-BE" dirty="0" smtClean="0"/>
              <a:t>(devant l’auditoire du PP Lambert, à 14h) : </a:t>
            </a:r>
            <a:r>
              <a:rPr lang="fr-BE" dirty="0"/>
              <a:t>stand de </a:t>
            </a:r>
            <a:r>
              <a:rPr lang="fr-BE" dirty="0" smtClean="0"/>
              <a:t>sensibilisation, </a:t>
            </a:r>
            <a:r>
              <a:rPr lang="fr-BE" dirty="0"/>
              <a:t>distribution de pommes et mesures du CO expiré (Dr Conesa et Mme Burny)</a:t>
            </a:r>
          </a:p>
          <a:p>
            <a:pPr marL="285750" indent="-285750" algn="just">
              <a:buFont typeface="Arial"/>
              <a:buChar char="•"/>
            </a:pPr>
            <a:r>
              <a:rPr lang="fr-BE" dirty="0" smtClean="0"/>
              <a:t>Sur le site Brien</a:t>
            </a:r>
            <a:r>
              <a:rPr lang="fr-BE" dirty="0"/>
              <a:t> (13h30</a:t>
            </a:r>
            <a:r>
              <a:rPr lang="fr-BE" dirty="0" smtClean="0"/>
              <a:t>) : </a:t>
            </a:r>
            <a:r>
              <a:rPr lang="fr-BE" dirty="0"/>
              <a:t>stand de sensibilisation et distribution de pommes (Mme Rassart). Exposé intitulé « Tabacologie, aspects médicaux et socio-économiques » à 12h30 (Dr Conesa</a:t>
            </a:r>
            <a:r>
              <a:rPr lang="fr-BE" dirty="0" smtClean="0"/>
              <a:t>)</a:t>
            </a:r>
          </a:p>
          <a:p>
            <a:pPr algn="just"/>
            <a:endParaRPr lang="fr-BE" sz="800" dirty="0" smtClean="0"/>
          </a:p>
          <a:p>
            <a:pPr algn="just"/>
            <a:r>
              <a:rPr lang="fr-BE" dirty="0" smtClean="0"/>
              <a:t>Et venez découvrir la zone non-fumeur aménagée à l’entrée de l’HUDERF !</a:t>
            </a:r>
            <a:endParaRPr lang="fr-BE" dirty="0"/>
          </a:p>
          <a:p>
            <a:pPr algn="just"/>
            <a:r>
              <a:rPr lang="fr-B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69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77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 van mingeroet</dc:creator>
  <cp:lastModifiedBy>ROUILLE, Maud</cp:lastModifiedBy>
  <cp:revision>15</cp:revision>
  <dcterms:created xsi:type="dcterms:W3CDTF">2016-03-31T19:09:06Z</dcterms:created>
  <dcterms:modified xsi:type="dcterms:W3CDTF">2017-05-29T12:23:48Z</dcterms:modified>
</cp:coreProperties>
</file>